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034-46B0-4401-A02B-CA31B1C2A25A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13C1806-7A74-454E-BCFC-9E2C42A253A5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DDD61034-46B0-4401-A02B-CA31B1C2A25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file:///C:\Users\&#1048;&#1088;&#1080;&#1085;&#1072;\Desktop\671dbddc0f3f9c4.mp3" TargetMode="External"/><Relationship Id="rId1" Type="http://schemas.openxmlformats.org/officeDocument/2006/relationships/audio" Target="file:///C:\Users\&#1048;&#1088;&#1080;&#1085;&#1072;\Desktop\671dbddc0f3f9c4.mp3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file:///C:\Users\&#1048;&#1088;&#1080;&#1085;&#1072;\Desktop\671dbddc0f3f9c4.mp3" TargetMode="External"/><Relationship Id="rId2" Type="http://schemas.openxmlformats.org/officeDocument/2006/relationships/audio" Target="file:///C:\Users\&#1048;&#1088;&#1080;&#1085;&#1072;\Desktop\671dbddc0f3f9c4.mp3" TargetMode="Externa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ru-RU" sz="2800" dirty="0" smtClean="0">
                <a:solidFill>
                  <a:srgbClr val="7030A0"/>
                </a:solidFill>
              </a:rPr>
            </a:br>
            <a:br>
              <a:rPr lang="ru-RU" sz="2800" dirty="0" smtClean="0">
                <a:solidFill>
                  <a:srgbClr val="7030A0"/>
                </a:solidFill>
              </a:rPr>
            </a:b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Сказочная математика       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00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Подготовила : воспитатель первой  квалификационной категории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Левицкая Ирина Николаевна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ГБОУ школа № 170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группа № 4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А вот и задачи из сказки.</a:t>
            </a:r>
            <a:endParaRPr lang="ru-RU" dirty="0"/>
          </a:p>
        </p:txBody>
      </p:sp>
      <p:pic>
        <p:nvPicPr>
          <p:cNvPr id="4" name="Содержимое 3" descr="img2 (1)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4894" y="530225"/>
            <a:ext cx="5580250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Винни</a:t>
            </a:r>
            <a:r>
              <a:rPr lang="ru-RU" dirty="0" smtClean="0"/>
              <a:t> – Пух ждёт твоего ответа.</a:t>
            </a:r>
            <a:endParaRPr lang="ru-RU" dirty="0"/>
          </a:p>
        </p:txBody>
      </p:sp>
      <p:pic>
        <p:nvPicPr>
          <p:cNvPr id="6" name="Содержимое 5" descr="img6 (2)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Скажи название сказки и сосчитай её героев.</a:t>
            </a:r>
            <a:endParaRPr lang="ru-RU" dirty="0"/>
          </a:p>
        </p:txBody>
      </p:sp>
      <p:pic>
        <p:nvPicPr>
          <p:cNvPr id="6" name="Содержимое 5" descr="hello_html_m22ac9a36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Как называется сказка?</a:t>
            </a:r>
            <a:endParaRPr lang="ru-RU" dirty="0"/>
          </a:p>
        </p:txBody>
      </p:sp>
      <p:pic>
        <p:nvPicPr>
          <p:cNvPr id="6" name="Содержимое 5" descr="3bb51e6275488ce3401c621075abd0c3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630187" y="530225"/>
            <a:ext cx="5929664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Ребята, в этих сказках есть число 2. Вспомни сказки с числом 5 .</a:t>
            </a:r>
            <a:endParaRPr lang="ru-RU" dirty="0"/>
          </a:p>
        </p:txBody>
      </p:sp>
      <p:pic>
        <p:nvPicPr>
          <p:cNvPr id="6" name="Содержимое 5" descr="img10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 и назови ещё какие сказки есть с числом 3 (три).</a:t>
            </a:r>
            <a:endParaRPr lang="ru-RU" dirty="0"/>
          </a:p>
        </p:txBody>
      </p:sp>
      <p:pic>
        <p:nvPicPr>
          <p:cNvPr id="4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Назови сказки с числом 7.</a:t>
            </a:r>
            <a:endParaRPr lang="ru-RU" dirty="0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все геометрические фигуры. Какие ты знаешь.</a:t>
            </a:r>
            <a:endParaRPr lang="ru-RU" dirty="0"/>
          </a:p>
        </p:txBody>
      </p:sp>
      <p:pic>
        <p:nvPicPr>
          <p:cNvPr id="6" name="Содержимое 5" descr="001da5-003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Ребята, мы сегодня вспомнили много сказок. Я уверена, что вам понравились задания. </a:t>
            </a:r>
            <a:endParaRPr lang="ru-RU" dirty="0"/>
          </a:p>
        </p:txBody>
      </p:sp>
      <p:pic>
        <p:nvPicPr>
          <p:cNvPr id="4" name="Содержимое 3" descr="f8fe7ac6ab5eaaa637e9030cb70658be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03238" y="590522"/>
            <a:ext cx="8183562" cy="4067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Цель: </a:t>
            </a:r>
            <a:r>
              <a:rPr lang="ru-RU" sz="1800" dirty="0"/>
              <a:t>Закрепить количественный и порядковый счёт в пределах 10, поддерживать интерес к сказкам.</a:t>
            </a:r>
            <a:endParaRPr lang="ru-RU" sz="1800" dirty="0"/>
          </a:p>
        </p:txBody>
      </p:sp>
      <p:pic>
        <p:nvPicPr>
          <p:cNvPr id="6" name="Содержимое 5" descr="00182b-00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Ребята, сегодня мы с вами отправляемся в мир сказок. Нам на пути встретятся разные сказочные герои, они приготовили для вас интересные задания. И будут очень рады, если вы подружитесь.  Итак, начинаем……</a:t>
            </a:r>
            <a:endParaRPr lang="ru-RU" dirty="0"/>
          </a:p>
        </p:txBody>
      </p:sp>
      <p:pic>
        <p:nvPicPr>
          <p:cNvPr id="4" name="671dbddc0f3f9c4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вот ослик, он очень расстроен. Давайте поможем ему.</a:t>
            </a:r>
            <a:endParaRPr lang="ru-RU" dirty="0"/>
          </a:p>
        </p:txBody>
      </p:sp>
      <p:pic>
        <p:nvPicPr>
          <p:cNvPr id="4" name="Содержимое 3" descr="87d88ae93095dc1f3639d2c7cf4031f8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506652" y="530225"/>
            <a:ext cx="6176733" cy="4187825"/>
          </a:xfrm>
        </p:spPr>
      </p:pic>
      <p:pic>
        <p:nvPicPr>
          <p:cNvPr id="5" name="671dbddc0f3f9c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: какого сказочного героя не хватает.</a:t>
            </a:r>
            <a:endParaRPr lang="ru-RU" dirty="0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 кроссворд. Размести животных по клеткам.</a:t>
            </a:r>
            <a:endParaRPr lang="ru-RU" dirty="0"/>
          </a:p>
        </p:txBody>
      </p:sp>
      <p:pic>
        <p:nvPicPr>
          <p:cNvPr id="4" name="Содержимое 3" descr="hello_html_m1fe255ff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427305" y="530225"/>
            <a:ext cx="633542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здесь перепутались герои сказок. Найди кто лишний в сказке «Теремок»</a:t>
            </a:r>
            <a:endParaRPr lang="ru-RU" dirty="0"/>
          </a:p>
        </p:txBody>
      </p:sp>
      <p:pic>
        <p:nvPicPr>
          <p:cNvPr id="6" name="Содержимое 5" descr="img9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  <a:endParaRPr lang="ru-RU" dirty="0"/>
          </a:p>
        </p:txBody>
      </p:sp>
      <p:pic>
        <p:nvPicPr>
          <p:cNvPr id="4" name="Содержимое 3" descr="77795_img15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Помоги разделить улов поровну.</a:t>
            </a:r>
            <a:endParaRPr lang="ru-RU" dirty="0"/>
          </a:p>
        </p:txBody>
      </p:sp>
      <p:pic>
        <p:nvPicPr>
          <p:cNvPr id="4" name="Содержимое 3" descr="978-5-9268-1354-5_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523147" y="530225"/>
            <a:ext cx="6143743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1119</Words>
  <Application>WPS Presentation</Application>
  <PresentationFormat>Экран (4:3)</PresentationFormat>
  <Paragraphs>41</Paragraphs>
  <Slides>18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Wingdings 2</vt:lpstr>
      <vt:lpstr>Verdana</vt:lpstr>
      <vt:lpstr>Microsoft YaHei</vt:lpstr>
      <vt:lpstr>Arial Unicode MS</vt:lpstr>
      <vt:lpstr>Calibri</vt:lpstr>
      <vt:lpstr>Verdana</vt:lpstr>
      <vt:lpstr>Аспект</vt:lpstr>
      <vt:lpstr>   Сказочная математика        </vt:lpstr>
      <vt:lpstr>Цель : Формировать у детей знания о сказках, поддерживать интерес к математике.</vt:lpstr>
      <vt:lpstr>PowerPoint 演示文稿</vt:lpstr>
      <vt:lpstr>А вот ослик, он очень расстроен. Давайте поможем ему.</vt:lpstr>
      <vt:lpstr>Найди : какого сказочного героя не хватает.</vt:lpstr>
      <vt:lpstr>Реши кроссворд. Размести животных по клеткам.</vt:lpstr>
      <vt:lpstr>А здесь перепутались герои сказок. Найди кто лишний в сказке «Теремок»</vt:lpstr>
      <vt:lpstr>     «Заюшкина избушка»</vt:lpstr>
      <vt:lpstr>Помоги разделить улов поровну.</vt:lpstr>
      <vt:lpstr>    А вот и задачи из сказки.</vt:lpstr>
      <vt:lpstr> Винни – Пух ждёт твоего ответа.</vt:lpstr>
      <vt:lpstr>   Скажи название сказки и сосчитай её героев.</vt:lpstr>
      <vt:lpstr>    Как называется сказка?</vt:lpstr>
      <vt:lpstr>Ребята, в этих сказках есть число 2. Вспомни сказки с числом 5 .</vt:lpstr>
      <vt:lpstr>Вспомни и назови ещё какие сказки есть с числом 3 (три).</vt:lpstr>
      <vt:lpstr>   Назови сказки с числом 7.</vt:lpstr>
      <vt:lpstr>Назови все геометрические фигуры. Какие ты знаешь.</vt:lpstr>
      <vt:lpstr>Ребята, мы сегодня вспомнили много сказок. Я уверена, что вам понравились задания. 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12</cp:revision>
  <dcterms:created xsi:type="dcterms:W3CDTF">2020-04-17T11:49:00Z</dcterms:created>
  <dcterms:modified xsi:type="dcterms:W3CDTF">2023-09-27T18:07:24Z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515F9DFFAD074B1C8847C70F47ABBC61_12</vt:lpwstr>
  </property>
  <property fmtid="{D5CDD505-2E9C-101B-9397-08002B2CF9AE}" pid="3" name="KSOProductBuildVer">
    <vt:lpwstr>1049-12.2.0.13215</vt:lpwstr>
  </property>
</Properties>
</file>